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Cambria Math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GZUq6IcTAoCmshV3FEB0YwqlJ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524A3A-D2BD-4EC3-8FDC-84393A4AE0F6}">
  <a:tblStyle styleId="{C0524A3A-D2BD-4EC3-8FDC-84393A4AE0F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CambriaMath-regular.fntdata"/><Relationship Id="rId25" Type="http://schemas.openxmlformats.org/officeDocument/2006/relationships/slide" Target="slides/slide20.xml"/><Relationship Id="rId27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b32e35d24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2eb32e35d24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52896529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2e52896529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511b74c12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2e511b74c12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528965293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2e528965293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52896529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e52896529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b23376960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eb23376960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2eb23376960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b32e35d2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eb32e35d2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2eb32e35d24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eb23376960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eb23376960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2eb23376960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b2337696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eb2337696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2eb23376960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b2337696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2eb2337696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2eb23376960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eb23376960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2eb23376960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2eb23376960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50c046c6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2e50c046c6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50c046c6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2e50c046c6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511b74c12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2e511b74c12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50c046c6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2e50c046c6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511b74c12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2e511b74c12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b32e35d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2eb32e35d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eb32e35d24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2eb32e35d24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10128251" y="6308725"/>
            <a:ext cx="2063751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35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Rot schmal" showMasterSp="0">
  <p:cSld name="Titelfolie Rot schm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36"/>
          <p:cNvGrpSpPr/>
          <p:nvPr/>
        </p:nvGrpSpPr>
        <p:grpSpPr>
          <a:xfrm>
            <a:off x="1727200" y="4132370"/>
            <a:ext cx="10464800" cy="2721575"/>
            <a:chOff x="0" y="871"/>
            <a:chExt cx="5760" cy="1498"/>
          </a:xfrm>
        </p:grpSpPr>
        <p:sp>
          <p:nvSpPr>
            <p:cNvPr id="108" name="Google Shape;108;p36"/>
            <p:cNvSpPr/>
            <p:nvPr/>
          </p:nvSpPr>
          <p:spPr>
            <a:xfrm>
              <a:off x="0" y="871"/>
              <a:ext cx="5760" cy="1498"/>
            </a:xfrm>
            <a:custGeom>
              <a:rect b="b" l="l" r="r" t="t"/>
              <a:pathLst>
                <a:path extrusionOk="0" h="1498" w="5760">
                  <a:moveTo>
                    <a:pt x="119" y="0"/>
                  </a:moveTo>
                  <a:lnTo>
                    <a:pt x="119" y="0"/>
                  </a:lnTo>
                  <a:lnTo>
                    <a:pt x="107" y="0"/>
                  </a:lnTo>
                  <a:lnTo>
                    <a:pt x="94" y="2"/>
                  </a:lnTo>
                  <a:lnTo>
                    <a:pt x="84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2" y="21"/>
                  </a:lnTo>
                  <a:lnTo>
                    <a:pt x="44" y="28"/>
                  </a:lnTo>
                  <a:lnTo>
                    <a:pt x="35" y="35"/>
                  </a:lnTo>
                  <a:lnTo>
                    <a:pt x="28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9" y="74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0" y="107"/>
                  </a:lnTo>
                  <a:lnTo>
                    <a:pt x="0" y="119"/>
                  </a:lnTo>
                  <a:lnTo>
                    <a:pt x="0" y="1498"/>
                  </a:lnTo>
                  <a:lnTo>
                    <a:pt x="5760" y="1498"/>
                  </a:lnTo>
                  <a:lnTo>
                    <a:pt x="5760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accent1">
                <a:alpha val="8549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>
              <a:off x="0" y="871"/>
              <a:ext cx="5760" cy="1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unkt_weiss_9prozent" id="110" name="Google Shape;1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 txBox="1"/>
          <p:nvPr>
            <p:ph type="ctrTitle"/>
          </p:nvPr>
        </p:nvSpPr>
        <p:spPr>
          <a:xfrm>
            <a:off x="2400302" y="4327528"/>
            <a:ext cx="9499300" cy="6730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6"/>
          <p:cNvSpPr txBox="1"/>
          <p:nvPr>
            <p:ph idx="1" type="subTitle"/>
          </p:nvPr>
        </p:nvSpPr>
        <p:spPr>
          <a:xfrm>
            <a:off x="2400301" y="5013326"/>
            <a:ext cx="9499299" cy="10683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6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6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115" name="Google Shape;11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Hellgrün schmal" showMasterSp="0">
  <p:cSld name="Titelfolie Hellgrün schm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/>
          <p:nvPr/>
        </p:nvSpPr>
        <p:spPr>
          <a:xfrm>
            <a:off x="1727200" y="4132370"/>
            <a:ext cx="10464800" cy="2721575"/>
          </a:xfrm>
          <a:custGeom>
            <a:rect b="b" l="l" r="r" t="t"/>
            <a:pathLst>
              <a:path extrusionOk="0" h="149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1498"/>
                </a:lnTo>
                <a:lnTo>
                  <a:pt x="5760" y="149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2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118" name="Google Shape;1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119" name="Google Shape;1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784" y="3182941"/>
            <a:ext cx="260349" cy="18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7"/>
          <p:cNvSpPr txBox="1"/>
          <p:nvPr>
            <p:ph type="ctrTitle"/>
          </p:nvPr>
        </p:nvSpPr>
        <p:spPr>
          <a:xfrm>
            <a:off x="2400301" y="4378325"/>
            <a:ext cx="9499299" cy="6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" type="subTitle"/>
          </p:nvPr>
        </p:nvSpPr>
        <p:spPr>
          <a:xfrm>
            <a:off x="2400301" y="5010849"/>
            <a:ext cx="9499299" cy="107473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124" name="Google Shape;12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Lila schmal" showMasterSp="0">
  <p:cSld name="Titelfolie Lila schm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/>
          <p:nvPr/>
        </p:nvSpPr>
        <p:spPr>
          <a:xfrm>
            <a:off x="1727200" y="4132370"/>
            <a:ext cx="10464800" cy="2721575"/>
          </a:xfrm>
          <a:custGeom>
            <a:rect b="b" l="l" r="r" t="t"/>
            <a:pathLst>
              <a:path extrusionOk="0" h="149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1498"/>
                </a:lnTo>
                <a:lnTo>
                  <a:pt x="5760" y="149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3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127" name="Google Shape;1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4484" y="437832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128" name="Google Shape;1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952" y="4171949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129" name="Google Shape;1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0519" y="437197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130" name="Google Shape;1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6819" y="6446841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131" name="Google Shape;1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8302" y="4859341"/>
            <a:ext cx="260351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132" name="Google Shape;1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8"/>
          <p:cNvSpPr txBox="1"/>
          <p:nvPr>
            <p:ph type="ctrTitle"/>
          </p:nvPr>
        </p:nvSpPr>
        <p:spPr>
          <a:xfrm>
            <a:off x="2400301" y="4378326"/>
            <a:ext cx="9499299" cy="6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8"/>
          <p:cNvSpPr txBox="1"/>
          <p:nvPr>
            <p:ph idx="1" type="subTitle"/>
          </p:nvPr>
        </p:nvSpPr>
        <p:spPr>
          <a:xfrm>
            <a:off x="2400304" y="5010849"/>
            <a:ext cx="9499297" cy="107473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8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8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137" name="Google Shape;13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Blau schmal" showMasterSp="0">
  <p:cSld name="Titelfolie Blau schm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/>
          <p:nvPr/>
        </p:nvSpPr>
        <p:spPr>
          <a:xfrm>
            <a:off x="1727200" y="4132370"/>
            <a:ext cx="10464800" cy="2721575"/>
          </a:xfrm>
          <a:custGeom>
            <a:rect b="b" l="l" r="r" t="t"/>
            <a:pathLst>
              <a:path extrusionOk="0" h="149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1498"/>
                </a:lnTo>
                <a:lnTo>
                  <a:pt x="5760" y="149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4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140" name="Google Shape;1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9"/>
          <p:cNvSpPr txBox="1"/>
          <p:nvPr>
            <p:ph type="ctrTitle"/>
          </p:nvPr>
        </p:nvSpPr>
        <p:spPr>
          <a:xfrm>
            <a:off x="2400301" y="4279901"/>
            <a:ext cx="9503832" cy="727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9"/>
          <p:cNvSpPr txBox="1"/>
          <p:nvPr>
            <p:ph idx="1" type="subTitle"/>
          </p:nvPr>
        </p:nvSpPr>
        <p:spPr>
          <a:xfrm>
            <a:off x="2400302" y="5014913"/>
            <a:ext cx="9509569" cy="140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9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145" name="Google Shape;14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Dunkelgrün schmal" showMasterSp="0">
  <p:cSld name="Titelfolie Dunkelgrün schm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/>
          <p:nvPr/>
        </p:nvSpPr>
        <p:spPr>
          <a:xfrm>
            <a:off x="1727200" y="4132370"/>
            <a:ext cx="10464800" cy="2721575"/>
          </a:xfrm>
          <a:custGeom>
            <a:rect b="b" l="l" r="r" t="t"/>
            <a:pathLst>
              <a:path extrusionOk="0" h="149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1498"/>
                </a:lnTo>
                <a:lnTo>
                  <a:pt x="5760" y="149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5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148" name="Google Shape;1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149" name="Google Shape;1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784" y="3182941"/>
            <a:ext cx="260349" cy="18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0"/>
          <p:cNvSpPr txBox="1"/>
          <p:nvPr>
            <p:ph type="ctrTitle"/>
          </p:nvPr>
        </p:nvSpPr>
        <p:spPr>
          <a:xfrm>
            <a:off x="2400300" y="4364444"/>
            <a:ext cx="9482368" cy="642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0"/>
          <p:cNvSpPr txBox="1"/>
          <p:nvPr>
            <p:ph idx="1" type="subTitle"/>
          </p:nvPr>
        </p:nvSpPr>
        <p:spPr>
          <a:xfrm>
            <a:off x="2400301" y="5017387"/>
            <a:ext cx="9503832" cy="13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40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0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154" name="Google Shape;15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Orange schmal" showMasterSp="0">
  <p:cSld name="Titelfolie Orange schm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1727200" y="4132370"/>
            <a:ext cx="10464800" cy="2721575"/>
          </a:xfrm>
          <a:custGeom>
            <a:rect b="b" l="l" r="r" t="t"/>
            <a:pathLst>
              <a:path extrusionOk="0" h="149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1498"/>
                </a:lnTo>
                <a:lnTo>
                  <a:pt x="5760" y="149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6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157" name="Google Shape;1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158" name="Google Shape;15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784" y="3182941"/>
            <a:ext cx="260349" cy="18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1"/>
          <p:cNvSpPr txBox="1"/>
          <p:nvPr>
            <p:ph type="ctrTitle"/>
          </p:nvPr>
        </p:nvSpPr>
        <p:spPr>
          <a:xfrm>
            <a:off x="2400301" y="4283223"/>
            <a:ext cx="9503832" cy="7301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1"/>
          <p:cNvSpPr txBox="1"/>
          <p:nvPr>
            <p:ph idx="1" type="subTitle"/>
          </p:nvPr>
        </p:nvSpPr>
        <p:spPr>
          <a:xfrm>
            <a:off x="2400301" y="5017200"/>
            <a:ext cx="9503832" cy="140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163" name="Google Shape;16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chnittsüberschrift Rot">
  <p:cSld name="Anschnittsüberschrift Ro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2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1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2"/>
          <p:cNvSpPr txBox="1"/>
          <p:nvPr>
            <p:ph type="ctrTitle"/>
          </p:nvPr>
        </p:nvSpPr>
        <p:spPr>
          <a:xfrm>
            <a:off x="2400303" y="3644901"/>
            <a:ext cx="9516533" cy="13557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2"/>
          <p:cNvSpPr txBox="1"/>
          <p:nvPr>
            <p:ph idx="1" type="subTitle"/>
          </p:nvPr>
        </p:nvSpPr>
        <p:spPr>
          <a:xfrm>
            <a:off x="2400303" y="5000625"/>
            <a:ext cx="9516533" cy="141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42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2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chnittsüberschrift Hellgrün">
  <p:cSld name="Anschnittsüberschrift Hellgrü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2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3"/>
          <p:cNvSpPr txBox="1"/>
          <p:nvPr>
            <p:ph type="ctrTitle"/>
          </p:nvPr>
        </p:nvSpPr>
        <p:spPr>
          <a:xfrm>
            <a:off x="2400300" y="3644901"/>
            <a:ext cx="9516533" cy="13557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3"/>
          <p:cNvSpPr txBox="1"/>
          <p:nvPr>
            <p:ph idx="1" type="subTitle"/>
          </p:nvPr>
        </p:nvSpPr>
        <p:spPr>
          <a:xfrm>
            <a:off x="2399149" y="5013325"/>
            <a:ext cx="9499601" cy="141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43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3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chnittsüberschrift Lila">
  <p:cSld name="Anschnittsüberschrift Lil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4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3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4"/>
          <p:cNvSpPr txBox="1"/>
          <p:nvPr>
            <p:ph type="ctrTitle"/>
          </p:nvPr>
        </p:nvSpPr>
        <p:spPr>
          <a:xfrm>
            <a:off x="2404532" y="3644901"/>
            <a:ext cx="9499603" cy="13557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4"/>
          <p:cNvSpPr txBox="1"/>
          <p:nvPr>
            <p:ph idx="1" type="subTitle"/>
          </p:nvPr>
        </p:nvSpPr>
        <p:spPr>
          <a:xfrm>
            <a:off x="2404534" y="5013325"/>
            <a:ext cx="9499601" cy="141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44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chnittsüberschrift Blau">
  <p:cSld name="Anschnittsüberschrift Bla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4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5"/>
          <p:cNvSpPr txBox="1"/>
          <p:nvPr>
            <p:ph type="ctrTitle"/>
          </p:nvPr>
        </p:nvSpPr>
        <p:spPr>
          <a:xfrm>
            <a:off x="2404427" y="3629235"/>
            <a:ext cx="9516533" cy="13763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5"/>
          <p:cNvSpPr txBox="1"/>
          <p:nvPr>
            <p:ph idx="1" type="subTitle"/>
          </p:nvPr>
        </p:nvSpPr>
        <p:spPr>
          <a:xfrm>
            <a:off x="2404427" y="5013324"/>
            <a:ext cx="9516533" cy="139939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45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5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Blau">
  <p:cSld name="Inhalt Blau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title"/>
          </p:nvPr>
        </p:nvSpPr>
        <p:spPr>
          <a:xfrm>
            <a:off x="2400301" y="657228"/>
            <a:ext cx="9502179" cy="900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body"/>
          </p:nvPr>
        </p:nvSpPr>
        <p:spPr>
          <a:xfrm>
            <a:off x="2400301" y="1773239"/>
            <a:ext cx="9502179" cy="396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" name="Google Shape;24;p28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chnittsüberschrift Dunkelgrün">
  <p:cSld name="Anschnittsüberschrift Dunkelgrü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5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6"/>
          <p:cNvSpPr txBox="1"/>
          <p:nvPr>
            <p:ph type="ctrTitle"/>
          </p:nvPr>
        </p:nvSpPr>
        <p:spPr>
          <a:xfrm>
            <a:off x="2400303" y="3648859"/>
            <a:ext cx="9516533" cy="13557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6"/>
          <p:cNvSpPr txBox="1"/>
          <p:nvPr>
            <p:ph idx="1" type="subTitle"/>
          </p:nvPr>
        </p:nvSpPr>
        <p:spPr>
          <a:xfrm>
            <a:off x="2400303" y="5008457"/>
            <a:ext cx="9516533" cy="141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46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6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chnittsüberschrift Orange">
  <p:cSld name="Anschnittsüberschrift Oran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6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7"/>
          <p:cNvSpPr txBox="1"/>
          <p:nvPr>
            <p:ph type="ctrTitle"/>
          </p:nvPr>
        </p:nvSpPr>
        <p:spPr>
          <a:xfrm>
            <a:off x="2400303" y="3644901"/>
            <a:ext cx="9516533" cy="1368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7"/>
          <p:cNvSpPr txBox="1"/>
          <p:nvPr>
            <p:ph idx="1" type="subTitle"/>
          </p:nvPr>
        </p:nvSpPr>
        <p:spPr>
          <a:xfrm>
            <a:off x="2400303" y="5013326"/>
            <a:ext cx="9516533" cy="140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47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7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verzeichnis Master">
  <p:cSld name="Inhaltsverzeichnis Mast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8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rgbClr val="001733">
              <a:alpha val="80784"/>
            </a:srgb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8"/>
          <p:cNvSpPr txBox="1"/>
          <p:nvPr>
            <p:ph type="ctrTitle"/>
          </p:nvPr>
        </p:nvSpPr>
        <p:spPr>
          <a:xfrm>
            <a:off x="2400302" y="3046591"/>
            <a:ext cx="9493375" cy="5983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8"/>
          <p:cNvSpPr txBox="1"/>
          <p:nvPr>
            <p:ph idx="1" type="subTitle"/>
          </p:nvPr>
        </p:nvSpPr>
        <p:spPr>
          <a:xfrm>
            <a:off x="2400301" y="3752852"/>
            <a:ext cx="9499299" cy="253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48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8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verzeichnis_rot">
  <p:cSld name="Inhaltsverzeichnis_ro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9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1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9"/>
          <p:cNvSpPr txBox="1"/>
          <p:nvPr>
            <p:ph type="ctrTitle"/>
          </p:nvPr>
        </p:nvSpPr>
        <p:spPr>
          <a:xfrm>
            <a:off x="2400301" y="3051958"/>
            <a:ext cx="9499299" cy="592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1" type="subTitle"/>
          </p:nvPr>
        </p:nvSpPr>
        <p:spPr>
          <a:xfrm>
            <a:off x="2400301" y="3752852"/>
            <a:ext cx="9499299" cy="253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49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9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verzeichnis Hellgrün">
  <p:cSld name="Inhaltsverzeichnis Hellgrü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2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0"/>
          <p:cNvSpPr txBox="1"/>
          <p:nvPr>
            <p:ph type="ctrTitle"/>
          </p:nvPr>
        </p:nvSpPr>
        <p:spPr>
          <a:xfrm>
            <a:off x="2400301" y="3032166"/>
            <a:ext cx="9499299" cy="612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0"/>
          <p:cNvSpPr txBox="1"/>
          <p:nvPr>
            <p:ph idx="1" type="subTitle"/>
          </p:nvPr>
        </p:nvSpPr>
        <p:spPr>
          <a:xfrm>
            <a:off x="2400301" y="3752852"/>
            <a:ext cx="9499299" cy="253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50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0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verzeichnis Lila">
  <p:cSld name="Inhaltsverzeichnis Lil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1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3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1"/>
          <p:cNvSpPr txBox="1"/>
          <p:nvPr>
            <p:ph type="ctrTitle"/>
          </p:nvPr>
        </p:nvSpPr>
        <p:spPr>
          <a:xfrm>
            <a:off x="2400301" y="3046591"/>
            <a:ext cx="9499299" cy="5983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1"/>
          <p:cNvSpPr txBox="1"/>
          <p:nvPr>
            <p:ph idx="1" type="subTitle"/>
          </p:nvPr>
        </p:nvSpPr>
        <p:spPr>
          <a:xfrm>
            <a:off x="2400301" y="3752852"/>
            <a:ext cx="9499299" cy="253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51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1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verzeichnis Blau">
  <p:cSld name="Inhaltsverzeichnis Bla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4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2"/>
          <p:cNvSpPr txBox="1"/>
          <p:nvPr>
            <p:ph type="ctrTitle"/>
          </p:nvPr>
        </p:nvSpPr>
        <p:spPr>
          <a:xfrm>
            <a:off x="2400301" y="3046591"/>
            <a:ext cx="9499299" cy="5983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2"/>
          <p:cNvSpPr txBox="1"/>
          <p:nvPr>
            <p:ph idx="1" type="subTitle"/>
          </p:nvPr>
        </p:nvSpPr>
        <p:spPr>
          <a:xfrm>
            <a:off x="2400301" y="3752852"/>
            <a:ext cx="9499299" cy="253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52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2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verzeichnis Dunkelgrün">
  <p:cSld name="Inhaltsverzeichnis Dunkelgrü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5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3"/>
          <p:cNvSpPr txBox="1"/>
          <p:nvPr>
            <p:ph type="ctrTitle"/>
          </p:nvPr>
        </p:nvSpPr>
        <p:spPr>
          <a:xfrm>
            <a:off x="2400302" y="3046591"/>
            <a:ext cx="9493100" cy="5983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3"/>
          <p:cNvSpPr txBox="1"/>
          <p:nvPr>
            <p:ph idx="1" type="subTitle"/>
          </p:nvPr>
        </p:nvSpPr>
        <p:spPr>
          <a:xfrm>
            <a:off x="2400301" y="3752852"/>
            <a:ext cx="9499299" cy="253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53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3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verzeichnis Orange">
  <p:cSld name="Inhaltsverzeichnis Oran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6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4"/>
          <p:cNvSpPr txBox="1"/>
          <p:nvPr>
            <p:ph type="ctrTitle"/>
          </p:nvPr>
        </p:nvSpPr>
        <p:spPr>
          <a:xfrm>
            <a:off x="2400302" y="3046591"/>
            <a:ext cx="9503833" cy="5983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4"/>
          <p:cNvSpPr txBox="1"/>
          <p:nvPr>
            <p:ph idx="1" type="subTitle"/>
          </p:nvPr>
        </p:nvSpPr>
        <p:spPr>
          <a:xfrm>
            <a:off x="2400301" y="3752852"/>
            <a:ext cx="9499299" cy="253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54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4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Rot">
  <p:cSld name="Titel und Inhalt Ro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/>
          <p:nvPr/>
        </p:nvSpPr>
        <p:spPr>
          <a:xfrm>
            <a:off x="1727200" y="448733"/>
            <a:ext cx="10464800" cy="6409267"/>
          </a:xfrm>
          <a:custGeom>
            <a:rect b="b" l="l" r="r" t="t"/>
            <a:pathLst>
              <a:path extrusionOk="0" h="3028" w="4944">
                <a:moveTo>
                  <a:pt x="102" y="0"/>
                </a:moveTo>
                <a:lnTo>
                  <a:pt x="102" y="0"/>
                </a:lnTo>
                <a:lnTo>
                  <a:pt x="92" y="0"/>
                </a:lnTo>
                <a:lnTo>
                  <a:pt x="81" y="2"/>
                </a:lnTo>
                <a:lnTo>
                  <a:pt x="72" y="5"/>
                </a:lnTo>
                <a:lnTo>
                  <a:pt x="63" y="8"/>
                </a:lnTo>
                <a:lnTo>
                  <a:pt x="54" y="12"/>
                </a:lnTo>
                <a:lnTo>
                  <a:pt x="45" y="18"/>
                </a:lnTo>
                <a:lnTo>
                  <a:pt x="38" y="24"/>
                </a:lnTo>
                <a:lnTo>
                  <a:pt x="30" y="30"/>
                </a:lnTo>
                <a:lnTo>
                  <a:pt x="24" y="38"/>
                </a:lnTo>
                <a:lnTo>
                  <a:pt x="18" y="45"/>
                </a:lnTo>
                <a:lnTo>
                  <a:pt x="12" y="54"/>
                </a:lnTo>
                <a:lnTo>
                  <a:pt x="8" y="63"/>
                </a:lnTo>
                <a:lnTo>
                  <a:pt x="5" y="72"/>
                </a:lnTo>
                <a:lnTo>
                  <a:pt x="2" y="81"/>
                </a:lnTo>
                <a:lnTo>
                  <a:pt x="0" y="92"/>
                </a:lnTo>
                <a:lnTo>
                  <a:pt x="0" y="102"/>
                </a:lnTo>
                <a:lnTo>
                  <a:pt x="0" y="3028"/>
                </a:lnTo>
                <a:lnTo>
                  <a:pt x="4944" y="3028"/>
                </a:lnTo>
                <a:lnTo>
                  <a:pt x="4944" y="0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5"/>
          <p:cNvSpPr txBox="1"/>
          <p:nvPr>
            <p:ph type="title"/>
          </p:nvPr>
        </p:nvSpPr>
        <p:spPr>
          <a:xfrm>
            <a:off x="2400301" y="657225"/>
            <a:ext cx="9499299" cy="1106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5"/>
          <p:cNvSpPr txBox="1"/>
          <p:nvPr>
            <p:ph idx="1" type="body"/>
          </p:nvPr>
        </p:nvSpPr>
        <p:spPr>
          <a:xfrm>
            <a:off x="2400300" y="1989138"/>
            <a:ext cx="9499600" cy="442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55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5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aster" showMasterSp="0">
  <p:cSld name="Titelfolie Mast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rgbClr val="001733">
              <a:alpha val="80784"/>
            </a:srgb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27" name="Google Shape;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28" name="Google Shape;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319" y="1354141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29" name="Google Shape;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0784" y="1147765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30" name="Google Shape;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8351" y="1347790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31" name="Google Shape;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4652" y="3422649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32" name="Google Shape;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6135" y="1835149"/>
            <a:ext cx="260351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da_logo_schwarz.png" id="33" name="Google Shape;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770" y="671246"/>
            <a:ext cx="5426553" cy="240071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9"/>
          <p:cNvSpPr txBox="1"/>
          <p:nvPr>
            <p:ph type="ctrTitle"/>
          </p:nvPr>
        </p:nvSpPr>
        <p:spPr>
          <a:xfrm>
            <a:off x="2400301" y="3075771"/>
            <a:ext cx="9499299" cy="19288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subTitle"/>
          </p:nvPr>
        </p:nvSpPr>
        <p:spPr>
          <a:xfrm>
            <a:off x="2400301" y="5013326"/>
            <a:ext cx="9499299" cy="140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Hellgrün">
  <p:cSld name="Titel und Inhalt Hellgrü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/>
          <p:nvPr/>
        </p:nvSpPr>
        <p:spPr>
          <a:xfrm>
            <a:off x="1727200" y="448733"/>
            <a:ext cx="10464800" cy="6409267"/>
          </a:xfrm>
          <a:custGeom>
            <a:rect b="b" l="l" r="r" t="t"/>
            <a:pathLst>
              <a:path extrusionOk="0" h="3028" w="4944">
                <a:moveTo>
                  <a:pt x="102" y="0"/>
                </a:moveTo>
                <a:lnTo>
                  <a:pt x="102" y="0"/>
                </a:lnTo>
                <a:lnTo>
                  <a:pt x="92" y="0"/>
                </a:lnTo>
                <a:lnTo>
                  <a:pt x="81" y="2"/>
                </a:lnTo>
                <a:lnTo>
                  <a:pt x="72" y="5"/>
                </a:lnTo>
                <a:lnTo>
                  <a:pt x="63" y="8"/>
                </a:lnTo>
                <a:lnTo>
                  <a:pt x="54" y="12"/>
                </a:lnTo>
                <a:lnTo>
                  <a:pt x="45" y="18"/>
                </a:lnTo>
                <a:lnTo>
                  <a:pt x="38" y="24"/>
                </a:lnTo>
                <a:lnTo>
                  <a:pt x="30" y="30"/>
                </a:lnTo>
                <a:lnTo>
                  <a:pt x="24" y="38"/>
                </a:lnTo>
                <a:lnTo>
                  <a:pt x="18" y="45"/>
                </a:lnTo>
                <a:lnTo>
                  <a:pt x="12" y="54"/>
                </a:lnTo>
                <a:lnTo>
                  <a:pt x="8" y="63"/>
                </a:lnTo>
                <a:lnTo>
                  <a:pt x="5" y="72"/>
                </a:lnTo>
                <a:lnTo>
                  <a:pt x="2" y="81"/>
                </a:lnTo>
                <a:lnTo>
                  <a:pt x="0" y="92"/>
                </a:lnTo>
                <a:lnTo>
                  <a:pt x="0" y="102"/>
                </a:lnTo>
                <a:lnTo>
                  <a:pt x="0" y="3028"/>
                </a:lnTo>
                <a:lnTo>
                  <a:pt x="4944" y="3028"/>
                </a:lnTo>
                <a:lnTo>
                  <a:pt x="4944" y="0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2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6"/>
          <p:cNvSpPr txBox="1"/>
          <p:nvPr>
            <p:ph type="title"/>
          </p:nvPr>
        </p:nvSpPr>
        <p:spPr>
          <a:xfrm>
            <a:off x="2400301" y="657225"/>
            <a:ext cx="9499299" cy="1106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56"/>
          <p:cNvSpPr txBox="1"/>
          <p:nvPr>
            <p:ph idx="1" type="body"/>
          </p:nvPr>
        </p:nvSpPr>
        <p:spPr>
          <a:xfrm>
            <a:off x="2400301" y="1989138"/>
            <a:ext cx="9499600" cy="44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/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/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56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56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40">
          <p15:clr>
            <a:srgbClr val="FBAE40"/>
          </p15:clr>
        </p15:guide>
        <p15:guide id="2" pos="1134">
          <p15:clr>
            <a:srgbClr val="FBAE40"/>
          </p15:clr>
        </p15:guide>
        <p15:guide id="3" pos="5624">
          <p15:clr>
            <a:srgbClr val="FBAE40"/>
          </p15:clr>
        </p15:guide>
        <p15:guide id="4" orient="horz" pos="3032">
          <p15:clr>
            <a:srgbClr val="FBAE40"/>
          </p15:clr>
        </p15:guide>
        <p15:guide id="5" orient="horz" pos="83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Lila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/>
          <p:nvPr/>
        </p:nvSpPr>
        <p:spPr>
          <a:xfrm>
            <a:off x="1727200" y="448733"/>
            <a:ext cx="10464800" cy="6409267"/>
          </a:xfrm>
          <a:custGeom>
            <a:rect b="b" l="l" r="r" t="t"/>
            <a:pathLst>
              <a:path extrusionOk="0" h="3028" w="4944">
                <a:moveTo>
                  <a:pt x="102" y="0"/>
                </a:moveTo>
                <a:lnTo>
                  <a:pt x="102" y="0"/>
                </a:lnTo>
                <a:lnTo>
                  <a:pt x="92" y="0"/>
                </a:lnTo>
                <a:lnTo>
                  <a:pt x="81" y="2"/>
                </a:lnTo>
                <a:lnTo>
                  <a:pt x="72" y="5"/>
                </a:lnTo>
                <a:lnTo>
                  <a:pt x="63" y="8"/>
                </a:lnTo>
                <a:lnTo>
                  <a:pt x="54" y="12"/>
                </a:lnTo>
                <a:lnTo>
                  <a:pt x="45" y="18"/>
                </a:lnTo>
                <a:lnTo>
                  <a:pt x="38" y="24"/>
                </a:lnTo>
                <a:lnTo>
                  <a:pt x="30" y="30"/>
                </a:lnTo>
                <a:lnTo>
                  <a:pt x="24" y="38"/>
                </a:lnTo>
                <a:lnTo>
                  <a:pt x="18" y="45"/>
                </a:lnTo>
                <a:lnTo>
                  <a:pt x="12" y="54"/>
                </a:lnTo>
                <a:lnTo>
                  <a:pt x="8" y="63"/>
                </a:lnTo>
                <a:lnTo>
                  <a:pt x="5" y="72"/>
                </a:lnTo>
                <a:lnTo>
                  <a:pt x="2" y="81"/>
                </a:lnTo>
                <a:lnTo>
                  <a:pt x="0" y="92"/>
                </a:lnTo>
                <a:lnTo>
                  <a:pt x="0" y="102"/>
                </a:lnTo>
                <a:lnTo>
                  <a:pt x="0" y="3028"/>
                </a:lnTo>
                <a:lnTo>
                  <a:pt x="4944" y="3028"/>
                </a:lnTo>
                <a:lnTo>
                  <a:pt x="4944" y="0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3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7"/>
          <p:cNvSpPr txBox="1"/>
          <p:nvPr>
            <p:ph type="title"/>
          </p:nvPr>
        </p:nvSpPr>
        <p:spPr>
          <a:xfrm>
            <a:off x="2400301" y="657225"/>
            <a:ext cx="9499299" cy="1106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57"/>
          <p:cNvSpPr txBox="1"/>
          <p:nvPr>
            <p:ph idx="1" type="body"/>
          </p:nvPr>
        </p:nvSpPr>
        <p:spPr>
          <a:xfrm>
            <a:off x="2400304" y="1993924"/>
            <a:ext cx="9499297" cy="44148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57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57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Blau">
  <p:cSld name="Titel und Inhalt Bla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8"/>
          <p:cNvSpPr/>
          <p:nvPr/>
        </p:nvSpPr>
        <p:spPr>
          <a:xfrm>
            <a:off x="1727200" y="448733"/>
            <a:ext cx="10464800" cy="6409267"/>
          </a:xfrm>
          <a:custGeom>
            <a:rect b="b" l="l" r="r" t="t"/>
            <a:pathLst>
              <a:path extrusionOk="0" h="3028" w="4944">
                <a:moveTo>
                  <a:pt x="102" y="0"/>
                </a:moveTo>
                <a:lnTo>
                  <a:pt x="102" y="0"/>
                </a:lnTo>
                <a:lnTo>
                  <a:pt x="92" y="0"/>
                </a:lnTo>
                <a:lnTo>
                  <a:pt x="81" y="2"/>
                </a:lnTo>
                <a:lnTo>
                  <a:pt x="72" y="5"/>
                </a:lnTo>
                <a:lnTo>
                  <a:pt x="63" y="8"/>
                </a:lnTo>
                <a:lnTo>
                  <a:pt x="54" y="12"/>
                </a:lnTo>
                <a:lnTo>
                  <a:pt x="45" y="18"/>
                </a:lnTo>
                <a:lnTo>
                  <a:pt x="38" y="24"/>
                </a:lnTo>
                <a:lnTo>
                  <a:pt x="30" y="30"/>
                </a:lnTo>
                <a:lnTo>
                  <a:pt x="24" y="38"/>
                </a:lnTo>
                <a:lnTo>
                  <a:pt x="18" y="45"/>
                </a:lnTo>
                <a:lnTo>
                  <a:pt x="12" y="54"/>
                </a:lnTo>
                <a:lnTo>
                  <a:pt x="8" y="63"/>
                </a:lnTo>
                <a:lnTo>
                  <a:pt x="5" y="72"/>
                </a:lnTo>
                <a:lnTo>
                  <a:pt x="2" y="81"/>
                </a:lnTo>
                <a:lnTo>
                  <a:pt x="0" y="92"/>
                </a:lnTo>
                <a:lnTo>
                  <a:pt x="0" y="102"/>
                </a:lnTo>
                <a:lnTo>
                  <a:pt x="0" y="3028"/>
                </a:lnTo>
                <a:lnTo>
                  <a:pt x="4944" y="3028"/>
                </a:lnTo>
                <a:lnTo>
                  <a:pt x="4944" y="0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4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8"/>
          <p:cNvSpPr txBox="1"/>
          <p:nvPr>
            <p:ph type="title"/>
          </p:nvPr>
        </p:nvSpPr>
        <p:spPr>
          <a:xfrm>
            <a:off x="2400301" y="657225"/>
            <a:ext cx="9499299" cy="1106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58"/>
          <p:cNvSpPr txBox="1"/>
          <p:nvPr>
            <p:ph idx="1" type="body"/>
          </p:nvPr>
        </p:nvSpPr>
        <p:spPr>
          <a:xfrm>
            <a:off x="2400302" y="1993924"/>
            <a:ext cx="9499300" cy="44148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58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8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Dunkelgrün">
  <p:cSld name="Titel und Inhalt Dunkelgrü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9"/>
          <p:cNvSpPr/>
          <p:nvPr/>
        </p:nvSpPr>
        <p:spPr>
          <a:xfrm>
            <a:off x="1727200" y="448733"/>
            <a:ext cx="10464800" cy="6409267"/>
          </a:xfrm>
          <a:custGeom>
            <a:rect b="b" l="l" r="r" t="t"/>
            <a:pathLst>
              <a:path extrusionOk="0" h="3028" w="4944">
                <a:moveTo>
                  <a:pt x="102" y="0"/>
                </a:moveTo>
                <a:lnTo>
                  <a:pt x="102" y="0"/>
                </a:lnTo>
                <a:lnTo>
                  <a:pt x="92" y="0"/>
                </a:lnTo>
                <a:lnTo>
                  <a:pt x="81" y="2"/>
                </a:lnTo>
                <a:lnTo>
                  <a:pt x="72" y="5"/>
                </a:lnTo>
                <a:lnTo>
                  <a:pt x="63" y="8"/>
                </a:lnTo>
                <a:lnTo>
                  <a:pt x="54" y="12"/>
                </a:lnTo>
                <a:lnTo>
                  <a:pt x="45" y="18"/>
                </a:lnTo>
                <a:lnTo>
                  <a:pt x="38" y="24"/>
                </a:lnTo>
                <a:lnTo>
                  <a:pt x="30" y="30"/>
                </a:lnTo>
                <a:lnTo>
                  <a:pt x="24" y="38"/>
                </a:lnTo>
                <a:lnTo>
                  <a:pt x="18" y="45"/>
                </a:lnTo>
                <a:lnTo>
                  <a:pt x="12" y="54"/>
                </a:lnTo>
                <a:lnTo>
                  <a:pt x="8" y="63"/>
                </a:lnTo>
                <a:lnTo>
                  <a:pt x="5" y="72"/>
                </a:lnTo>
                <a:lnTo>
                  <a:pt x="2" y="81"/>
                </a:lnTo>
                <a:lnTo>
                  <a:pt x="0" y="92"/>
                </a:lnTo>
                <a:lnTo>
                  <a:pt x="0" y="102"/>
                </a:lnTo>
                <a:lnTo>
                  <a:pt x="0" y="3028"/>
                </a:lnTo>
                <a:lnTo>
                  <a:pt x="4944" y="3028"/>
                </a:lnTo>
                <a:lnTo>
                  <a:pt x="4944" y="0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5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9"/>
          <p:cNvSpPr txBox="1"/>
          <p:nvPr>
            <p:ph type="title"/>
          </p:nvPr>
        </p:nvSpPr>
        <p:spPr>
          <a:xfrm>
            <a:off x="2400301" y="657226"/>
            <a:ext cx="9499299" cy="9006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9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59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1" name="Google Shape;271;p59"/>
          <p:cNvSpPr txBox="1"/>
          <p:nvPr>
            <p:ph idx="1" type="body"/>
          </p:nvPr>
        </p:nvSpPr>
        <p:spPr>
          <a:xfrm>
            <a:off x="2406680" y="1773767"/>
            <a:ext cx="9492177" cy="46389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Orange">
  <p:cSld name="Titel und Inhalt Oran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/>
          <p:nvPr/>
        </p:nvSpPr>
        <p:spPr>
          <a:xfrm>
            <a:off x="1727200" y="448733"/>
            <a:ext cx="10464800" cy="6409267"/>
          </a:xfrm>
          <a:custGeom>
            <a:rect b="b" l="l" r="r" t="t"/>
            <a:pathLst>
              <a:path extrusionOk="0" h="3028" w="4944">
                <a:moveTo>
                  <a:pt x="102" y="0"/>
                </a:moveTo>
                <a:lnTo>
                  <a:pt x="102" y="0"/>
                </a:lnTo>
                <a:lnTo>
                  <a:pt x="92" y="0"/>
                </a:lnTo>
                <a:lnTo>
                  <a:pt x="81" y="2"/>
                </a:lnTo>
                <a:lnTo>
                  <a:pt x="72" y="5"/>
                </a:lnTo>
                <a:lnTo>
                  <a:pt x="63" y="8"/>
                </a:lnTo>
                <a:lnTo>
                  <a:pt x="54" y="12"/>
                </a:lnTo>
                <a:lnTo>
                  <a:pt x="45" y="18"/>
                </a:lnTo>
                <a:lnTo>
                  <a:pt x="38" y="24"/>
                </a:lnTo>
                <a:lnTo>
                  <a:pt x="30" y="30"/>
                </a:lnTo>
                <a:lnTo>
                  <a:pt x="24" y="38"/>
                </a:lnTo>
                <a:lnTo>
                  <a:pt x="18" y="45"/>
                </a:lnTo>
                <a:lnTo>
                  <a:pt x="12" y="54"/>
                </a:lnTo>
                <a:lnTo>
                  <a:pt x="8" y="63"/>
                </a:lnTo>
                <a:lnTo>
                  <a:pt x="5" y="72"/>
                </a:lnTo>
                <a:lnTo>
                  <a:pt x="2" y="81"/>
                </a:lnTo>
                <a:lnTo>
                  <a:pt x="0" y="92"/>
                </a:lnTo>
                <a:lnTo>
                  <a:pt x="0" y="102"/>
                </a:lnTo>
                <a:lnTo>
                  <a:pt x="0" y="3028"/>
                </a:lnTo>
                <a:lnTo>
                  <a:pt x="4944" y="3028"/>
                </a:lnTo>
                <a:lnTo>
                  <a:pt x="4944" y="0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6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0"/>
          <p:cNvSpPr txBox="1"/>
          <p:nvPr>
            <p:ph type="title"/>
          </p:nvPr>
        </p:nvSpPr>
        <p:spPr>
          <a:xfrm>
            <a:off x="2400301" y="657225"/>
            <a:ext cx="9499299" cy="1106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0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0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7" name="Google Shape;277;p60"/>
          <p:cNvSpPr txBox="1"/>
          <p:nvPr>
            <p:ph idx="1" type="body"/>
          </p:nvPr>
        </p:nvSpPr>
        <p:spPr>
          <a:xfrm>
            <a:off x="2400301" y="1989141"/>
            <a:ext cx="9499299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Weiß">
  <p:cSld name="Titel und Inhalt Weiß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1"/>
          <p:cNvSpPr/>
          <p:nvPr/>
        </p:nvSpPr>
        <p:spPr>
          <a:xfrm>
            <a:off x="1727200" y="448733"/>
            <a:ext cx="10464800" cy="6409267"/>
          </a:xfrm>
          <a:custGeom>
            <a:rect b="b" l="l" r="r" t="t"/>
            <a:pathLst>
              <a:path extrusionOk="0" h="3028" w="4944">
                <a:moveTo>
                  <a:pt x="102" y="0"/>
                </a:moveTo>
                <a:lnTo>
                  <a:pt x="102" y="0"/>
                </a:lnTo>
                <a:lnTo>
                  <a:pt x="92" y="0"/>
                </a:lnTo>
                <a:lnTo>
                  <a:pt x="81" y="2"/>
                </a:lnTo>
                <a:lnTo>
                  <a:pt x="72" y="5"/>
                </a:lnTo>
                <a:lnTo>
                  <a:pt x="63" y="8"/>
                </a:lnTo>
                <a:lnTo>
                  <a:pt x="54" y="12"/>
                </a:lnTo>
                <a:lnTo>
                  <a:pt x="45" y="18"/>
                </a:lnTo>
                <a:lnTo>
                  <a:pt x="38" y="24"/>
                </a:lnTo>
                <a:lnTo>
                  <a:pt x="30" y="30"/>
                </a:lnTo>
                <a:lnTo>
                  <a:pt x="24" y="38"/>
                </a:lnTo>
                <a:lnTo>
                  <a:pt x="18" y="45"/>
                </a:lnTo>
                <a:lnTo>
                  <a:pt x="12" y="54"/>
                </a:lnTo>
                <a:lnTo>
                  <a:pt x="8" y="63"/>
                </a:lnTo>
                <a:lnTo>
                  <a:pt x="5" y="72"/>
                </a:lnTo>
                <a:lnTo>
                  <a:pt x="2" y="81"/>
                </a:lnTo>
                <a:lnTo>
                  <a:pt x="0" y="92"/>
                </a:lnTo>
                <a:lnTo>
                  <a:pt x="0" y="102"/>
                </a:lnTo>
                <a:lnTo>
                  <a:pt x="0" y="3028"/>
                </a:lnTo>
                <a:lnTo>
                  <a:pt x="4944" y="3028"/>
                </a:lnTo>
                <a:lnTo>
                  <a:pt x="4944" y="0"/>
                </a:lnTo>
                <a:lnTo>
                  <a:pt x="1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1"/>
          <p:cNvSpPr txBox="1"/>
          <p:nvPr>
            <p:ph type="title"/>
          </p:nvPr>
        </p:nvSpPr>
        <p:spPr>
          <a:xfrm>
            <a:off x="2400301" y="657225"/>
            <a:ext cx="9499299" cy="1106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1"/>
          <p:cNvSpPr txBox="1"/>
          <p:nvPr>
            <p:ph idx="1" type="body"/>
          </p:nvPr>
        </p:nvSpPr>
        <p:spPr>
          <a:xfrm>
            <a:off x="2400304" y="1998663"/>
            <a:ext cx="9484689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61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61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Weiß">
  <p:cSld name="Zwei Inhalte Weiß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2"/>
          <p:cNvSpPr/>
          <p:nvPr/>
        </p:nvSpPr>
        <p:spPr>
          <a:xfrm>
            <a:off x="1727200" y="448733"/>
            <a:ext cx="10464800" cy="6409267"/>
          </a:xfrm>
          <a:custGeom>
            <a:rect b="b" l="l" r="r" t="t"/>
            <a:pathLst>
              <a:path extrusionOk="0" h="3028" w="4944">
                <a:moveTo>
                  <a:pt x="102" y="0"/>
                </a:moveTo>
                <a:lnTo>
                  <a:pt x="102" y="0"/>
                </a:lnTo>
                <a:lnTo>
                  <a:pt x="92" y="0"/>
                </a:lnTo>
                <a:lnTo>
                  <a:pt x="81" y="2"/>
                </a:lnTo>
                <a:lnTo>
                  <a:pt x="72" y="5"/>
                </a:lnTo>
                <a:lnTo>
                  <a:pt x="63" y="8"/>
                </a:lnTo>
                <a:lnTo>
                  <a:pt x="54" y="12"/>
                </a:lnTo>
                <a:lnTo>
                  <a:pt x="45" y="18"/>
                </a:lnTo>
                <a:lnTo>
                  <a:pt x="38" y="24"/>
                </a:lnTo>
                <a:lnTo>
                  <a:pt x="30" y="30"/>
                </a:lnTo>
                <a:lnTo>
                  <a:pt x="24" y="38"/>
                </a:lnTo>
                <a:lnTo>
                  <a:pt x="18" y="45"/>
                </a:lnTo>
                <a:lnTo>
                  <a:pt x="12" y="54"/>
                </a:lnTo>
                <a:lnTo>
                  <a:pt x="8" y="63"/>
                </a:lnTo>
                <a:lnTo>
                  <a:pt x="5" y="72"/>
                </a:lnTo>
                <a:lnTo>
                  <a:pt x="2" y="81"/>
                </a:lnTo>
                <a:lnTo>
                  <a:pt x="0" y="92"/>
                </a:lnTo>
                <a:lnTo>
                  <a:pt x="0" y="102"/>
                </a:lnTo>
                <a:lnTo>
                  <a:pt x="0" y="3028"/>
                </a:lnTo>
                <a:lnTo>
                  <a:pt x="4944" y="3028"/>
                </a:lnTo>
                <a:lnTo>
                  <a:pt x="4944" y="0"/>
                </a:lnTo>
                <a:lnTo>
                  <a:pt x="1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2"/>
          <p:cNvSpPr txBox="1"/>
          <p:nvPr>
            <p:ph type="title"/>
          </p:nvPr>
        </p:nvSpPr>
        <p:spPr>
          <a:xfrm>
            <a:off x="2400301" y="657225"/>
            <a:ext cx="9499299" cy="1106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62"/>
          <p:cNvSpPr txBox="1"/>
          <p:nvPr>
            <p:ph idx="1" type="body"/>
          </p:nvPr>
        </p:nvSpPr>
        <p:spPr>
          <a:xfrm>
            <a:off x="2400303" y="1998663"/>
            <a:ext cx="4607983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62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62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0" name="Google Shape;290;p62"/>
          <p:cNvSpPr txBox="1"/>
          <p:nvPr>
            <p:ph idx="2" type="body"/>
          </p:nvPr>
        </p:nvSpPr>
        <p:spPr>
          <a:xfrm>
            <a:off x="7296153" y="1998663"/>
            <a:ext cx="4607983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Inhalt Rot">
  <p:cSld name=" Inhalt Ro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/>
          <p:nvPr>
            <p:ph type="title"/>
          </p:nvPr>
        </p:nvSpPr>
        <p:spPr>
          <a:xfrm>
            <a:off x="2400301" y="657228"/>
            <a:ext cx="9502179" cy="900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63"/>
          <p:cNvSpPr txBox="1"/>
          <p:nvPr>
            <p:ph idx="1" type="body"/>
          </p:nvPr>
        </p:nvSpPr>
        <p:spPr>
          <a:xfrm>
            <a:off x="2400301" y="1773239"/>
            <a:ext cx="9503832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63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63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6" name="Google Shape;296;p63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Hellgrün">
  <p:cSld name="Inhalt Hellgrün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4"/>
          <p:cNvSpPr txBox="1"/>
          <p:nvPr>
            <p:ph type="title"/>
          </p:nvPr>
        </p:nvSpPr>
        <p:spPr>
          <a:xfrm>
            <a:off x="2400302" y="653267"/>
            <a:ext cx="9503833" cy="9032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64"/>
          <p:cNvSpPr txBox="1"/>
          <p:nvPr>
            <p:ph idx="1" type="body"/>
          </p:nvPr>
        </p:nvSpPr>
        <p:spPr>
          <a:xfrm>
            <a:off x="2400301" y="1773239"/>
            <a:ext cx="9502179" cy="396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64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64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2" name="Google Shape;302;p64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Lila">
  <p:cSld name="Inhalt Lila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5"/>
          <p:cNvSpPr txBox="1"/>
          <p:nvPr>
            <p:ph type="title"/>
          </p:nvPr>
        </p:nvSpPr>
        <p:spPr>
          <a:xfrm>
            <a:off x="2400302" y="657228"/>
            <a:ext cx="9502180" cy="900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65"/>
          <p:cNvSpPr txBox="1"/>
          <p:nvPr>
            <p:ph idx="1" type="body"/>
          </p:nvPr>
        </p:nvSpPr>
        <p:spPr>
          <a:xfrm>
            <a:off x="2400302" y="1773238"/>
            <a:ext cx="9503833" cy="396477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65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65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8" name="Google Shape;308;p65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Rot" showMasterSp="0">
  <p:cSld name="Titelfolie Ro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1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40" name="Google Shape;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8719" y="96837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41" name="Google Shape;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42" name="Google Shape;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319" y="1354141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43" name="Google Shape;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0784" y="1147765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44" name="Google Shape;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8351" y="1347790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45" name="Google Shape;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784" y="3182941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46" name="Google Shape;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6135" y="1835149"/>
            <a:ext cx="260351" cy="1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0"/>
          <p:cNvSpPr txBox="1"/>
          <p:nvPr>
            <p:ph idx="1" type="subTitle"/>
          </p:nvPr>
        </p:nvSpPr>
        <p:spPr>
          <a:xfrm>
            <a:off x="2400299" y="5013326"/>
            <a:ext cx="9499300" cy="140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type="title"/>
          </p:nvPr>
        </p:nvSpPr>
        <p:spPr>
          <a:xfrm>
            <a:off x="2400302" y="3067794"/>
            <a:ext cx="9499297" cy="1941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51" name="Google Shape;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Dunkelgrün">
  <p:cSld name="Inhalt Dunkelgrün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6"/>
          <p:cNvSpPr txBox="1"/>
          <p:nvPr>
            <p:ph type="title"/>
          </p:nvPr>
        </p:nvSpPr>
        <p:spPr>
          <a:xfrm>
            <a:off x="2400301" y="657225"/>
            <a:ext cx="9502179" cy="9032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66"/>
          <p:cNvSpPr txBox="1"/>
          <p:nvPr>
            <p:ph idx="1" type="body"/>
          </p:nvPr>
        </p:nvSpPr>
        <p:spPr>
          <a:xfrm>
            <a:off x="2400301" y="1773239"/>
            <a:ext cx="9502179" cy="396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66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66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4" name="Google Shape;314;p66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Orange">
  <p:cSld name="Inhalt Orang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7"/>
          <p:cNvSpPr txBox="1"/>
          <p:nvPr>
            <p:ph type="title"/>
          </p:nvPr>
        </p:nvSpPr>
        <p:spPr>
          <a:xfrm>
            <a:off x="2400301" y="657225"/>
            <a:ext cx="9502179" cy="9032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67"/>
          <p:cNvSpPr txBox="1"/>
          <p:nvPr>
            <p:ph idx="1" type="body"/>
          </p:nvPr>
        </p:nvSpPr>
        <p:spPr>
          <a:xfrm>
            <a:off x="2400301" y="1773241"/>
            <a:ext cx="9502179" cy="397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67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67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0" name="Google Shape;320;p67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Rot">
  <p:cSld name="Zwei Inhalte Ro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8"/>
          <p:cNvSpPr txBox="1"/>
          <p:nvPr>
            <p:ph type="title"/>
          </p:nvPr>
        </p:nvSpPr>
        <p:spPr>
          <a:xfrm>
            <a:off x="2400301" y="657228"/>
            <a:ext cx="9502179" cy="900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68"/>
          <p:cNvSpPr txBox="1"/>
          <p:nvPr>
            <p:ph idx="1" type="body"/>
          </p:nvPr>
        </p:nvSpPr>
        <p:spPr>
          <a:xfrm>
            <a:off x="2400303" y="1773239"/>
            <a:ext cx="4607983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68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68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6" name="Google Shape;326;p68"/>
          <p:cNvSpPr txBox="1"/>
          <p:nvPr>
            <p:ph idx="2" type="body"/>
          </p:nvPr>
        </p:nvSpPr>
        <p:spPr>
          <a:xfrm>
            <a:off x="7296153" y="1773239"/>
            <a:ext cx="4607983" cy="396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68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Hellgrün">
  <p:cSld name="Zwei Inhalte Hellgrün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>
            <p:ph type="title"/>
          </p:nvPr>
        </p:nvSpPr>
        <p:spPr>
          <a:xfrm>
            <a:off x="2400302" y="653267"/>
            <a:ext cx="9503833" cy="9032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69"/>
          <p:cNvSpPr txBox="1"/>
          <p:nvPr>
            <p:ph idx="1" type="body"/>
          </p:nvPr>
        </p:nvSpPr>
        <p:spPr>
          <a:xfrm>
            <a:off x="2400303" y="1773239"/>
            <a:ext cx="4607983" cy="396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69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69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3" name="Google Shape;333;p69"/>
          <p:cNvSpPr txBox="1"/>
          <p:nvPr>
            <p:ph idx="2" type="body"/>
          </p:nvPr>
        </p:nvSpPr>
        <p:spPr>
          <a:xfrm>
            <a:off x="7296153" y="1773239"/>
            <a:ext cx="4607983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69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Lila">
  <p:cSld name="Zwei Inhalte Lila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0"/>
          <p:cNvSpPr txBox="1"/>
          <p:nvPr>
            <p:ph type="title"/>
          </p:nvPr>
        </p:nvSpPr>
        <p:spPr>
          <a:xfrm>
            <a:off x="2400302" y="657228"/>
            <a:ext cx="9502180" cy="900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70"/>
          <p:cNvSpPr txBox="1"/>
          <p:nvPr>
            <p:ph idx="1" type="body"/>
          </p:nvPr>
        </p:nvSpPr>
        <p:spPr>
          <a:xfrm>
            <a:off x="2400301" y="1773238"/>
            <a:ext cx="4607984" cy="396477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70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70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0" name="Google Shape;340;p70"/>
          <p:cNvSpPr txBox="1"/>
          <p:nvPr>
            <p:ph idx="2" type="body"/>
          </p:nvPr>
        </p:nvSpPr>
        <p:spPr>
          <a:xfrm>
            <a:off x="7296152" y="1773239"/>
            <a:ext cx="4605867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70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Blau">
  <p:cSld name="Zwei Inhalte Blau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1"/>
          <p:cNvSpPr txBox="1"/>
          <p:nvPr>
            <p:ph type="title"/>
          </p:nvPr>
        </p:nvSpPr>
        <p:spPr>
          <a:xfrm>
            <a:off x="2400301" y="657228"/>
            <a:ext cx="9502179" cy="900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71"/>
          <p:cNvSpPr txBox="1"/>
          <p:nvPr>
            <p:ph idx="1" type="body"/>
          </p:nvPr>
        </p:nvSpPr>
        <p:spPr>
          <a:xfrm>
            <a:off x="2400303" y="1773239"/>
            <a:ext cx="4607983" cy="396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71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71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7" name="Google Shape;347;p71"/>
          <p:cNvSpPr txBox="1"/>
          <p:nvPr>
            <p:ph idx="2" type="body"/>
          </p:nvPr>
        </p:nvSpPr>
        <p:spPr>
          <a:xfrm>
            <a:off x="7296152" y="1773241"/>
            <a:ext cx="4605867" cy="397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71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Dunkelgrün">
  <p:cSld name="Zwei Inhalte Dunkelgrü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2"/>
          <p:cNvSpPr txBox="1"/>
          <p:nvPr>
            <p:ph type="title"/>
          </p:nvPr>
        </p:nvSpPr>
        <p:spPr>
          <a:xfrm>
            <a:off x="2400301" y="657225"/>
            <a:ext cx="9502179" cy="9032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72"/>
          <p:cNvSpPr txBox="1"/>
          <p:nvPr>
            <p:ph idx="1" type="body"/>
          </p:nvPr>
        </p:nvSpPr>
        <p:spPr>
          <a:xfrm>
            <a:off x="2400303" y="1773239"/>
            <a:ext cx="4607983" cy="396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72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72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4" name="Google Shape;354;p72"/>
          <p:cNvSpPr txBox="1"/>
          <p:nvPr>
            <p:ph idx="2" type="body"/>
          </p:nvPr>
        </p:nvSpPr>
        <p:spPr>
          <a:xfrm>
            <a:off x="7296152" y="1773241"/>
            <a:ext cx="4605867" cy="397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72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Orange">
  <p:cSld name="Zwei Inhalte Orange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3"/>
          <p:cNvSpPr txBox="1"/>
          <p:nvPr>
            <p:ph type="title"/>
          </p:nvPr>
        </p:nvSpPr>
        <p:spPr>
          <a:xfrm>
            <a:off x="2400301" y="657225"/>
            <a:ext cx="9502179" cy="9032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73"/>
          <p:cNvSpPr txBox="1"/>
          <p:nvPr>
            <p:ph idx="1" type="body"/>
          </p:nvPr>
        </p:nvSpPr>
        <p:spPr>
          <a:xfrm>
            <a:off x="2400303" y="1773241"/>
            <a:ext cx="4607983" cy="397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73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73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61" name="Google Shape;361;p73"/>
          <p:cNvSpPr txBox="1"/>
          <p:nvPr>
            <p:ph idx="2" type="body"/>
          </p:nvPr>
        </p:nvSpPr>
        <p:spPr>
          <a:xfrm>
            <a:off x="7296153" y="1773241"/>
            <a:ext cx="4607983" cy="397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p73"/>
          <p:cNvSpPr/>
          <p:nvPr/>
        </p:nvSpPr>
        <p:spPr>
          <a:xfrm>
            <a:off x="1727201" y="6081715"/>
            <a:ext cx="10464799" cy="776285"/>
          </a:xfrm>
          <a:custGeom>
            <a:rect b="b" l="l" r="r" t="t"/>
            <a:pathLst>
              <a:path extrusionOk="0" h="426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2"/>
                </a:lnTo>
                <a:lnTo>
                  <a:pt x="14" y="63"/>
                </a:lnTo>
                <a:lnTo>
                  <a:pt x="9" y="73"/>
                </a:lnTo>
                <a:lnTo>
                  <a:pt x="5" y="84"/>
                </a:lnTo>
                <a:lnTo>
                  <a:pt x="2" y="94"/>
                </a:lnTo>
                <a:lnTo>
                  <a:pt x="0" y="107"/>
                </a:lnTo>
                <a:lnTo>
                  <a:pt x="0" y="119"/>
                </a:lnTo>
                <a:lnTo>
                  <a:pt x="0" y="426"/>
                </a:lnTo>
                <a:lnTo>
                  <a:pt x="5760" y="426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ohne Fuß">
  <p:cSld name="Inhalt ohne Fuß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4"/>
          <p:cNvSpPr txBox="1"/>
          <p:nvPr>
            <p:ph type="title"/>
          </p:nvPr>
        </p:nvSpPr>
        <p:spPr>
          <a:xfrm>
            <a:off x="786459" y="657225"/>
            <a:ext cx="11116020" cy="903288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54000" spcFirstLastPara="1" rIns="5400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74"/>
          <p:cNvSpPr txBox="1"/>
          <p:nvPr>
            <p:ph idx="1" type="body"/>
          </p:nvPr>
        </p:nvSpPr>
        <p:spPr>
          <a:xfrm>
            <a:off x="786459" y="1773240"/>
            <a:ext cx="11116021" cy="4643437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54000" spcFirstLastPara="1" rIns="54000" wrap="square" tIns="540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74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ohne Fuß">
  <p:cSld name="Zwei Inhalte ohne Fuß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5"/>
          <p:cNvSpPr txBox="1"/>
          <p:nvPr>
            <p:ph type="title"/>
          </p:nvPr>
        </p:nvSpPr>
        <p:spPr>
          <a:xfrm>
            <a:off x="793985" y="657225"/>
            <a:ext cx="11108495" cy="903288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54000" spcFirstLastPara="1" rIns="5400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" type="body"/>
          </p:nvPr>
        </p:nvSpPr>
        <p:spPr>
          <a:xfrm>
            <a:off x="793985" y="1773240"/>
            <a:ext cx="5427465" cy="4643437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54000" spcFirstLastPara="1" rIns="54000" wrap="square" tIns="540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75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1" name="Google Shape;371;p75"/>
          <p:cNvSpPr txBox="1"/>
          <p:nvPr>
            <p:ph idx="2" type="body"/>
          </p:nvPr>
        </p:nvSpPr>
        <p:spPr>
          <a:xfrm>
            <a:off x="6312166" y="1773240"/>
            <a:ext cx="5589853" cy="46434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16">
          <p15:clr>
            <a:srgbClr val="FDE53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Hellgrün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1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2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54" name="Google Shape;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8719" y="96837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55" name="Google Shape;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4484" y="437832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56" name="Google Shape;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8719" y="968375"/>
            <a:ext cx="260349" cy="1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1"/>
          <p:cNvSpPr txBox="1"/>
          <p:nvPr>
            <p:ph type="ctrTitle"/>
          </p:nvPr>
        </p:nvSpPr>
        <p:spPr>
          <a:xfrm>
            <a:off x="2400302" y="3200399"/>
            <a:ext cx="9499300" cy="18129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" type="subTitle"/>
          </p:nvPr>
        </p:nvSpPr>
        <p:spPr>
          <a:xfrm>
            <a:off x="2400302" y="5013326"/>
            <a:ext cx="9516532" cy="140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61" name="Google Shape;6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Lila" showMasterSp="0">
  <p:cSld name="Titelfolie Lil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3">
              <a:alpha val="80784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64" name="Google Shape;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8719" y="96837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65" name="Google Shape;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4484" y="437832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66" name="Google Shape;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0519" y="437197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67" name="Google Shape;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8302" y="4859341"/>
            <a:ext cx="260351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68" name="Google Shape;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69" name="Google Shape;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319" y="1354141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70" name="Google Shape;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0784" y="1147765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71" name="Google Shape;7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8351" y="1347790"/>
            <a:ext cx="260349" cy="18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72" name="Google Shape;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6135" y="1835149"/>
            <a:ext cx="260351" cy="1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2"/>
          <p:cNvSpPr txBox="1"/>
          <p:nvPr>
            <p:ph idx="1" type="subTitle"/>
          </p:nvPr>
        </p:nvSpPr>
        <p:spPr>
          <a:xfrm>
            <a:off x="2400302" y="5013326"/>
            <a:ext cx="9516535" cy="140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type="ctrTitle"/>
          </p:nvPr>
        </p:nvSpPr>
        <p:spPr>
          <a:xfrm>
            <a:off x="2400301" y="3182938"/>
            <a:ext cx="9499299" cy="1830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77" name="Google Shape;7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Blau" showMasterSp="0">
  <p:cSld name="Titelfolie Bla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4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80" name="Google Shape;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4484" y="437832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81" name="Google Shape;8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952" y="4171949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82" name="Google Shape;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0519" y="4371975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83" name="Google Shape;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kt_weiss_9prozent" id="84" name="Google Shape;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6135" y="1835149"/>
            <a:ext cx="260351" cy="1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3"/>
          <p:cNvSpPr txBox="1"/>
          <p:nvPr>
            <p:ph idx="1" type="subTitle"/>
          </p:nvPr>
        </p:nvSpPr>
        <p:spPr>
          <a:xfrm>
            <a:off x="2400301" y="5013326"/>
            <a:ext cx="9499299" cy="140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3"/>
          <p:cNvSpPr txBox="1"/>
          <p:nvPr>
            <p:ph type="ctrTitle"/>
          </p:nvPr>
        </p:nvSpPr>
        <p:spPr>
          <a:xfrm>
            <a:off x="2400301" y="3073402"/>
            <a:ext cx="9499299" cy="193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3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3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89" name="Google Shape;8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Dunkelgrün" showMasterSp="0">
  <p:cSld name="Titelfolie Dunkelgrü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5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92" name="Google Shape;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4"/>
          <p:cNvSpPr txBox="1"/>
          <p:nvPr>
            <p:ph idx="1" type="subTitle"/>
          </p:nvPr>
        </p:nvSpPr>
        <p:spPr>
          <a:xfrm>
            <a:off x="2400304" y="5013326"/>
            <a:ext cx="9499297" cy="140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34"/>
          <p:cNvSpPr txBox="1"/>
          <p:nvPr>
            <p:ph type="ctrTitle"/>
          </p:nvPr>
        </p:nvSpPr>
        <p:spPr>
          <a:xfrm>
            <a:off x="2400302" y="3064791"/>
            <a:ext cx="9503833" cy="194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4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4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97" name="Google Shape;9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Orange" showMasterSp="0">
  <p:cSld name="Titelfolie Oran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/>
          <p:nvPr/>
        </p:nvSpPr>
        <p:spPr>
          <a:xfrm>
            <a:off x="1721556" y="2774949"/>
            <a:ext cx="10464800" cy="4083051"/>
          </a:xfrm>
          <a:custGeom>
            <a:rect b="b" l="l" r="r" t="t"/>
            <a:pathLst>
              <a:path extrusionOk="0" h="2268" w="5760">
                <a:moveTo>
                  <a:pt x="119" y="0"/>
                </a:moveTo>
                <a:lnTo>
                  <a:pt x="119" y="0"/>
                </a:lnTo>
                <a:lnTo>
                  <a:pt x="107" y="0"/>
                </a:lnTo>
                <a:lnTo>
                  <a:pt x="94" y="2"/>
                </a:lnTo>
                <a:lnTo>
                  <a:pt x="84" y="5"/>
                </a:lnTo>
                <a:lnTo>
                  <a:pt x="73" y="9"/>
                </a:lnTo>
                <a:lnTo>
                  <a:pt x="63" y="14"/>
                </a:lnTo>
                <a:lnTo>
                  <a:pt x="52" y="21"/>
                </a:lnTo>
                <a:lnTo>
                  <a:pt x="44" y="28"/>
                </a:lnTo>
                <a:lnTo>
                  <a:pt x="35" y="35"/>
                </a:lnTo>
                <a:lnTo>
                  <a:pt x="28" y="44"/>
                </a:lnTo>
                <a:lnTo>
                  <a:pt x="21" y="53"/>
                </a:lnTo>
                <a:lnTo>
                  <a:pt x="14" y="63"/>
                </a:lnTo>
                <a:lnTo>
                  <a:pt x="9" y="74"/>
                </a:lnTo>
                <a:lnTo>
                  <a:pt x="5" y="84"/>
                </a:lnTo>
                <a:lnTo>
                  <a:pt x="2" y="95"/>
                </a:lnTo>
                <a:lnTo>
                  <a:pt x="0" y="107"/>
                </a:lnTo>
                <a:lnTo>
                  <a:pt x="0" y="119"/>
                </a:lnTo>
                <a:lnTo>
                  <a:pt x="0" y="2268"/>
                </a:lnTo>
                <a:lnTo>
                  <a:pt x="5760" y="2268"/>
                </a:lnTo>
                <a:lnTo>
                  <a:pt x="5760" y="0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6">
              <a:alpha val="8549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nkt_weiss_9prozent" id="100" name="Google Shape;1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552" y="-2055814"/>
            <a:ext cx="260349" cy="1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5"/>
          <p:cNvSpPr txBox="1"/>
          <p:nvPr>
            <p:ph idx="1" type="subTitle"/>
          </p:nvPr>
        </p:nvSpPr>
        <p:spPr>
          <a:xfrm>
            <a:off x="2400302" y="5013327"/>
            <a:ext cx="9503833" cy="140334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5"/>
          <p:cNvSpPr txBox="1"/>
          <p:nvPr>
            <p:ph type="ctrTitle"/>
          </p:nvPr>
        </p:nvSpPr>
        <p:spPr>
          <a:xfrm>
            <a:off x="2400303" y="3068666"/>
            <a:ext cx="9516533" cy="1944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5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52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V:\projekte\hochschule_darmstadt\ly_ppt_h_da_image\logo\logo_h_da_gross.png" id="105" name="Google Shape;10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537" y="1312124"/>
            <a:ext cx="1731268" cy="78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idx="11" type="ftr"/>
          </p:nvPr>
        </p:nvSpPr>
        <p:spPr>
          <a:xfrm>
            <a:off x="0" y="5743575"/>
            <a:ext cx="1557867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35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type="title"/>
          </p:nvPr>
        </p:nvSpPr>
        <p:spPr>
          <a:xfrm>
            <a:off x="2400301" y="657228"/>
            <a:ext cx="9503833" cy="900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" type="body"/>
          </p:nvPr>
        </p:nvSpPr>
        <p:spPr>
          <a:xfrm>
            <a:off x="2400300" y="1773241"/>
            <a:ext cx="9503835" cy="397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" id="13" name="Google Shape;13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7594" y="178732"/>
            <a:ext cx="959105" cy="479553"/>
          </a:xfrm>
          <a:prstGeom prst="rect">
            <a:avLst/>
          </a:prstGeom>
          <a:noFill/>
          <a:ln>
            <a:noFill/>
          </a:ln>
          <a:effectLst>
            <a:outerShdw blurRad="228600" sx="110000" rotWithShape="0" algn="ctr" sy="110000">
              <a:schemeClr val="lt1">
                <a:alpha val="63529"/>
              </a:schemeClr>
            </a:outerShdw>
          </a:effectLst>
        </p:spPr>
      </p:pic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0" y="6416675"/>
            <a:ext cx="1557867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134">
          <p15:clr>
            <a:srgbClr val="FDE53C"/>
          </p15:clr>
        </p15:guide>
        <p15:guide id="2" pos="5624">
          <p15:clr>
            <a:srgbClr val="FDE53C"/>
          </p15:clr>
        </p15:guide>
        <p15:guide id="3" orient="horz" pos="3032">
          <p15:clr>
            <a:srgbClr val="FDE53C"/>
          </p15:clr>
        </p15:guide>
        <p15:guide id="4" orient="horz" pos="311">
          <p15:clr>
            <a:srgbClr val="FDE53C"/>
          </p15:clr>
        </p15:guide>
        <p15:guide id="5" orient="horz" pos="838">
          <p15:clr>
            <a:srgbClr val="FDE53C"/>
          </p15:clr>
        </p15:guide>
        <p15:guide id="6" orient="horz" pos="2709">
          <p15:clr>
            <a:srgbClr val="FDE53C"/>
          </p15:clr>
        </p15:guide>
        <p15:guide id="7" pos="408">
          <p15:clr>
            <a:srgbClr val="FDE53C"/>
          </p15:clr>
        </p15:guide>
        <p15:guide id="8" orient="horz" pos="1773">
          <p15:clr>
            <a:srgbClr val="FDE53C"/>
          </p15:clr>
        </p15:guide>
        <p15:guide id="9" pos="3379">
          <p15:clr>
            <a:srgbClr val="FDE53C"/>
          </p15:clr>
        </p15:guide>
        <p15:guide id="10" pos="3311">
          <p15:clr>
            <a:srgbClr val="FDE53C"/>
          </p15:clr>
        </p15:guide>
        <p15:guide id="11" pos="3447">
          <p15:clr>
            <a:srgbClr val="FDE53C"/>
          </p15:clr>
        </p15:guide>
        <p15:guide id="12" orient="horz" pos="1824">
          <p15:clr>
            <a:srgbClr val="FDE53C"/>
          </p15:clr>
        </p15:guide>
        <p15:guide id="13" orient="horz" pos="1722">
          <p15:clr>
            <a:srgbClr val="FDE53C"/>
          </p15:clr>
        </p15:guide>
        <p15:guide id="14" orient="horz" pos="3134">
          <p15:clr>
            <a:srgbClr val="FDE53C"/>
          </p15:clr>
        </p15:guide>
        <p15:guide id="15" orient="horz" pos="2369">
          <p15:clr>
            <a:srgbClr val="FDE53C"/>
          </p15:clr>
        </p15:guide>
        <p15:guide id="16" orient="horz" pos="736">
          <p15:clr>
            <a:srgbClr val="FDE53C"/>
          </p15:clr>
        </p15:guide>
        <p15:guide id="17" pos="816">
          <p15:clr>
            <a:srgbClr val="FDE53C"/>
          </p15:clr>
        </p15:guide>
        <p15:guide id="18" orient="horz" pos="940">
          <p15:clr>
            <a:srgbClr val="FDE53C"/>
          </p15:clr>
        </p15:guide>
        <p15:guide id="19" pos="6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216" y="2775204"/>
            <a:ext cx="10463784" cy="408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2231" y="1354836"/>
            <a:ext cx="260604" cy="18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30868" y="1147572"/>
            <a:ext cx="260605" cy="18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59112" y="1347216"/>
            <a:ext cx="259080" cy="18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35412" y="3422903"/>
            <a:ext cx="259080" cy="18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96472" y="1834896"/>
            <a:ext cx="260604" cy="18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9075" y="670560"/>
            <a:ext cx="5426964" cy="240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"/>
          <p:cNvSpPr txBox="1"/>
          <p:nvPr/>
        </p:nvSpPr>
        <p:spPr>
          <a:xfrm>
            <a:off x="3416173" y="3182217"/>
            <a:ext cx="54447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"/>
          <p:cNvSpPr txBox="1"/>
          <p:nvPr/>
        </p:nvSpPr>
        <p:spPr>
          <a:xfrm>
            <a:off x="3416173" y="3753715"/>
            <a:ext cx="674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de-DE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Driven Hardware Design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de-DE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 Ghz RADAR - Movement Detection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"/>
          <p:cNvSpPr txBox="1"/>
          <p:nvPr/>
        </p:nvSpPr>
        <p:spPr>
          <a:xfrm>
            <a:off x="3416173" y="6116516"/>
            <a:ext cx="836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"/>
          <p:cNvSpPr txBox="1"/>
          <p:nvPr/>
        </p:nvSpPr>
        <p:spPr>
          <a:xfrm>
            <a:off x="3416173" y="5320458"/>
            <a:ext cx="627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Soumya Ranjan Sabat: 127993</a:t>
            </a:r>
            <a:br>
              <a:rPr b="1" i="0" lang="de-DE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de-DE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Akarsh Vijetha Raj: 1127916 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Group: D5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"/>
          <p:cNvSpPr txBox="1"/>
          <p:nvPr>
            <p:ph idx="12" type="sldNum"/>
          </p:nvPr>
        </p:nvSpPr>
        <p:spPr>
          <a:xfrm>
            <a:off x="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de-DE">
                <a:solidFill>
                  <a:srgbClr val="000000"/>
                </a:solidFill>
              </a:rPr>
              <a:t>Folie </a:t>
            </a:r>
            <a:fld id="{00000000-1234-1234-1234-123412341234}" type="slidenum">
              <a:rPr lang="de-DE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b32e35d24_0_80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State Machine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6" name="Google Shape;456;g2eb32e35d24_0_80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57" name="Google Shape;457;g2eb32e35d24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276" y="819200"/>
            <a:ext cx="3546525" cy="48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528965293_0_2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System Design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3" name="Google Shape;463;g2e528965293_0_2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64" name="Google Shape;464;g2e528965293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475" y="1238250"/>
            <a:ext cx="83058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511b74c12_1_14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MATLAB Output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70" name="Google Shape;470;g2e511b74c12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0425" y="1262625"/>
            <a:ext cx="5686493" cy="45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e511b74c12_1_14"/>
          <p:cNvSpPr txBox="1"/>
          <p:nvPr/>
        </p:nvSpPr>
        <p:spPr>
          <a:xfrm>
            <a:off x="801425" y="1733275"/>
            <a:ext cx="18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DAC - ADC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2" name="Google Shape;472;g2e511b74c12_1_14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e528965293_0_15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MATLAB Output - With Amplifier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8" name="Google Shape;478;g2e528965293_0_15"/>
          <p:cNvSpPr txBox="1"/>
          <p:nvPr/>
        </p:nvSpPr>
        <p:spPr>
          <a:xfrm>
            <a:off x="801425" y="1651300"/>
            <a:ext cx="32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DAC - Amplifier - ADC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79" name="Google Shape;479;g2e52896529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575" y="1186425"/>
            <a:ext cx="6212249" cy="47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e528965293_0_15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e528965293_0_9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i="1" lang="de-DE" sz="33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MATLAB Output - With Amplifier</a:t>
            </a:r>
            <a:endParaRPr b="1" i="1" sz="33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6" name="Google Shape;486;g2e528965293_0_9"/>
          <p:cNvSpPr txBox="1"/>
          <p:nvPr/>
        </p:nvSpPr>
        <p:spPr>
          <a:xfrm>
            <a:off x="801425" y="1651300"/>
            <a:ext cx="35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Signal Generator - Amplifier - ADC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7" name="Google Shape;487;g2e528965293_0_9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88" name="Google Shape;488;g2e528965293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125" y="1330325"/>
            <a:ext cx="6074120" cy="44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b23376960_0_55"/>
          <p:cNvSpPr txBox="1"/>
          <p:nvPr>
            <p:ph type="title"/>
          </p:nvPr>
        </p:nvSpPr>
        <p:spPr>
          <a:xfrm>
            <a:off x="647700" y="43725"/>
            <a:ext cx="99237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de-DE" sz="33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CFAR </a:t>
            </a:r>
            <a:endParaRPr b="1" i="1" sz="33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Introduction to NG and NR</a:t>
            </a:r>
            <a:endParaRPr b="1"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2eb23376960_0_55"/>
          <p:cNvSpPr txBox="1"/>
          <p:nvPr>
            <p:ph idx="1" type="body"/>
          </p:nvPr>
        </p:nvSpPr>
        <p:spPr>
          <a:xfrm>
            <a:off x="647700" y="1581975"/>
            <a:ext cx="66477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NG (Guard Cells):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Guard cells are placed adjacent to the Cell Under Test (CUT).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They act as a buffer zone to prevent the target signal from contaminating the noise estimate.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Typically, NG is chosen based on the expected width of the target signal in the frequency domain.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NR (Reference Cells):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Reference cells are used to estimate the noise level.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They are located on either side of the guard cells.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The number of reference cells affects the accuracy and reliability of the noise estimate.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NG = 1      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NR = 5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6" name="Google Shape;496;g2eb23376960_0_55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97" name="Google Shape;497;g2eb23376960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3475" y="1854303"/>
            <a:ext cx="4626424" cy="26496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8" name="Google Shape;498;g2eb23376960_0_55"/>
          <p:cNvGraphicFramePr/>
          <p:nvPr/>
        </p:nvGraphicFramePr>
        <p:xfrm>
          <a:off x="1895988" y="517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{C0524A3A-D2BD-4EC3-8FDC-84393A4AE0F6}</a:tableStyleId>
              </a:tblPr>
              <a:tblGrid>
                <a:gridCol w="550175"/>
                <a:gridCol w="550175"/>
                <a:gridCol w="550175"/>
                <a:gridCol w="550175"/>
                <a:gridCol w="550175"/>
                <a:gridCol w="550175"/>
                <a:gridCol w="550175"/>
                <a:gridCol w="550175"/>
                <a:gridCol w="550175"/>
                <a:gridCol w="550175"/>
                <a:gridCol w="550175"/>
                <a:gridCol w="550175"/>
                <a:gridCol w="550175"/>
              </a:tblGrid>
              <a:tr h="425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</a:t>
                      </a:r>
                      <a:r>
                        <a:rPr lang="de-DE" sz="1800" u="none" cap="none" strike="noStrik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Xi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eb32e35d24_0_22"/>
          <p:cNvSpPr txBox="1"/>
          <p:nvPr>
            <p:ph type="title"/>
          </p:nvPr>
        </p:nvSpPr>
        <p:spPr>
          <a:xfrm>
            <a:off x="847725" y="718400"/>
            <a:ext cx="38058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de-DE" sz="33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CA-CFAR Algorithm</a:t>
            </a:r>
            <a:endParaRPr b="1" i="1" sz="33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 sz="33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5" name="Google Shape;505;g2eb32e35d24_0_22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506" name="Google Shape;506;g2eb32e35d2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249" y="1560275"/>
            <a:ext cx="8948900" cy="39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b23376960_0_65"/>
          <p:cNvSpPr txBox="1"/>
          <p:nvPr>
            <p:ph type="title"/>
          </p:nvPr>
        </p:nvSpPr>
        <p:spPr>
          <a:xfrm>
            <a:off x="847726" y="718403"/>
            <a:ext cx="95022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de-DE" sz="33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Effects of NG and NR on CFAR Detection</a:t>
            </a:r>
            <a:endParaRPr b="1" i="1" sz="33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 sz="33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3" name="Google Shape;513;g2eb23376960_0_65"/>
          <p:cNvSpPr txBox="1"/>
          <p:nvPr>
            <p:ph idx="1" type="body"/>
          </p:nvPr>
        </p:nvSpPr>
        <p:spPr>
          <a:xfrm>
            <a:off x="847725" y="1557225"/>
            <a:ext cx="53109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Guard Cells (NG):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Too Few Guard Cells: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Insufficient separation between the target and noise estimation zones.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Potential contamination of the noise estimate with target signal energy.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Results in higher probability of false alarms (PFA).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Too Many Guard Cells: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Excessive separation reduces the number of available reference cells.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Potential reduction in the accuracy of the noise estimate.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Can lead to missed detections (lower Probability of Detection, PD).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4" name="Google Shape;514;g2eb23376960_0_65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15" name="Google Shape;515;g2eb23376960_0_65"/>
          <p:cNvSpPr txBox="1"/>
          <p:nvPr>
            <p:ph idx="1" type="body"/>
          </p:nvPr>
        </p:nvSpPr>
        <p:spPr>
          <a:xfrm>
            <a:off x="6393750" y="1557225"/>
            <a:ext cx="5310900" cy="3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Reference Cells (NR):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Too Few Reference Cells: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Poor noise estimation due to insufficient data.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Increased variability in the noise estimate.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Higher probability of false alarms or missed detections.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Too Many Reference Cells:</a:t>
            </a:r>
            <a:endParaRPr b="1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Improved noise estimation with more data.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More robust and stable threshold determination.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 Math"/>
              <a:buChar char="●"/>
            </a:pPr>
            <a:r>
              <a:rPr lang="de-D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However, it can lead to increased computational complexity and processing time.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b23376960_0_7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522" name="Google Shape;522;g2eb23376960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550" y="880100"/>
            <a:ext cx="10850675" cy="49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eb23376960_0_14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529" name="Google Shape;529;g2eb2337696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669450"/>
            <a:ext cx="11063525" cy="52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25" y="766763"/>
            <a:ext cx="6609851" cy="28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625" y="3566737"/>
            <a:ext cx="4485976" cy="2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2750" y="4033475"/>
            <a:ext cx="6870474" cy="17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7598" y="493723"/>
            <a:ext cx="3864073" cy="33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eb23376960_0_32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536" name="Google Shape;536;g2eb2337696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825" y="493725"/>
            <a:ext cx="6771351" cy="53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2e50c046c6e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330313"/>
            <a:ext cx="4068775" cy="4521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e50c046c6e_0_2"/>
          <p:cNvPicPr preferRelativeResize="0"/>
          <p:nvPr/>
        </p:nvPicPr>
        <p:blipFill rotWithShape="1">
          <a:blip r:embed="rId4">
            <a:alphaModFix/>
          </a:blip>
          <a:srcRect b="41075" l="0" r="0" t="0"/>
          <a:stretch/>
        </p:blipFill>
        <p:spPr>
          <a:xfrm>
            <a:off x="4359025" y="1428125"/>
            <a:ext cx="3843000" cy="33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e50c046c6e_0_2"/>
          <p:cNvSpPr txBox="1"/>
          <p:nvPr/>
        </p:nvSpPr>
        <p:spPr>
          <a:xfrm>
            <a:off x="647700" y="6376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Calculations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05" name="Google Shape;405;g2e50c046c6e_0_2"/>
          <p:cNvPicPr preferRelativeResize="0"/>
          <p:nvPr/>
        </p:nvPicPr>
        <p:blipFill rotWithShape="1">
          <a:blip r:embed="rId4">
            <a:alphaModFix/>
          </a:blip>
          <a:srcRect b="0" l="0" r="0" t="59013"/>
          <a:stretch/>
        </p:blipFill>
        <p:spPr>
          <a:xfrm>
            <a:off x="8128925" y="1330318"/>
            <a:ext cx="3843000" cy="23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e50c046c6e_0_2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2e50c046c6e_0_6"/>
          <p:cNvPicPr preferRelativeResize="0"/>
          <p:nvPr/>
        </p:nvPicPr>
        <p:blipFill rotWithShape="1">
          <a:blip r:embed="rId3">
            <a:alphaModFix/>
          </a:blip>
          <a:srcRect b="26549" l="5446" r="0" t="27407"/>
          <a:stretch/>
        </p:blipFill>
        <p:spPr>
          <a:xfrm>
            <a:off x="2724225" y="1571575"/>
            <a:ext cx="7629124" cy="371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e50c046c6e_0_6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Breadboard Circuit 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13" name="Google Shape;413;g2e50c046c6e_0_6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511b74c12_1_1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Amplifier Output 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19" name="Google Shape;419;g2e511b74c12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1800" y="1262623"/>
            <a:ext cx="4577149" cy="45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e511b74c12_1_1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2e50c046c6e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1514750"/>
            <a:ext cx="4912847" cy="39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e50c046c6e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1675" y="1514738"/>
            <a:ext cx="5060437" cy="39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e50c046c6e_0_9"/>
          <p:cNvSpPr txBox="1"/>
          <p:nvPr/>
        </p:nvSpPr>
        <p:spPr>
          <a:xfrm>
            <a:off x="706275" y="561425"/>
            <a:ext cx="188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Layout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28" name="Google Shape;428;g2e50c046c6e_0_9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511b74c12_1_6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>
                <a:latin typeface="Cambria Math"/>
                <a:ea typeface="Cambria Math"/>
                <a:cs typeface="Cambria Math"/>
                <a:sym typeface="Cambria Math"/>
              </a:rPr>
              <a:t>Hardware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34" name="Google Shape;434;g2e511b74c12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00" y="1330325"/>
            <a:ext cx="5067300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e511b74c12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975" y="785813"/>
            <a:ext cx="4286250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e511b74c12_1_6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b32e35d24_0_0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System UML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42" name="Google Shape;442;g2eb32e35d2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328" y="1492253"/>
            <a:ext cx="9594000" cy="34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eb32e35d24_0_0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eb32e35d24_0_6"/>
          <p:cNvSpPr txBox="1"/>
          <p:nvPr/>
        </p:nvSpPr>
        <p:spPr>
          <a:xfrm>
            <a:off x="717325" y="569925"/>
            <a:ext cx="69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de-DE" sz="33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State Machine</a:t>
            </a:r>
            <a:endParaRPr b="1" i="1" sz="33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49" name="Google Shape;449;g2eb32e35d24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5975" y="1379650"/>
            <a:ext cx="8209000" cy="4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eb32e35d24_0_6"/>
          <p:cNvSpPr txBox="1"/>
          <p:nvPr>
            <p:ph idx="12" type="sldNum"/>
          </p:nvPr>
        </p:nvSpPr>
        <p:spPr>
          <a:xfrm>
            <a:off x="0" y="6416675"/>
            <a:ext cx="1557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folie">
  <a:themeElements>
    <a:clrScheme name="h_da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AD1C21"/>
      </a:accent1>
      <a:accent2>
        <a:srgbClr val="889B21"/>
      </a:accent2>
      <a:accent3>
        <a:srgbClr val="560054"/>
      </a:accent3>
      <a:accent4>
        <a:srgbClr val="002E66"/>
      </a:accent4>
      <a:accent5>
        <a:srgbClr val="335121"/>
      </a:accent5>
      <a:accent6>
        <a:srgbClr val="E88B1C"/>
      </a:accent6>
      <a:hlink>
        <a:srgbClr val="389CD6"/>
      </a:hlink>
      <a:folHlink>
        <a:srgbClr val="9395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2022-10-19T15:48:19Z</dcterms:created>
  <dc:creator>Jens Hoffmann</dc:creator>
</cp:coreProperties>
</file>